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6" r:id="rId5"/>
    <p:sldId id="270" r:id="rId6"/>
    <p:sldId id="271" r:id="rId7"/>
    <p:sldId id="262" r:id="rId8"/>
    <p:sldId id="263" r:id="rId9"/>
    <p:sldId id="264" r:id="rId10"/>
    <p:sldId id="265" r:id="rId11"/>
    <p:sldId id="2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58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75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55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41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06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8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66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4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58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10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B8242-69AA-490C-8A80-DC1ADE10B619}" type="datetimeFigureOut">
              <a:rPr lang="ru-RU" smtClean="0"/>
              <a:t>28.04.2022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59A3A-56F2-4DA0-BE89-FEE965A866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18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0070"/>
            <a:ext cx="12192000" cy="69180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9031" y="0"/>
            <a:ext cx="8981769" cy="3098800"/>
          </a:xfrm>
        </p:spPr>
        <p:txBody>
          <a:bodyPr>
            <a:normAutofit/>
          </a:bodyPr>
          <a:lstStyle/>
          <a:p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Как приучать </a:t>
            </a:r>
            <a:b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к самостоятельности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02315" y="4463068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Психолог: </a:t>
            </a:r>
            <a:r>
              <a:rPr lang="ru-RU" sz="3200" dirty="0" err="1">
                <a:solidFill>
                  <a:srgbClr val="002060"/>
                </a:solidFill>
              </a:rPr>
              <a:t>Яриева</a:t>
            </a:r>
            <a:r>
              <a:rPr lang="ru-RU" sz="3200" dirty="0">
                <a:solidFill>
                  <a:srgbClr val="002060"/>
                </a:solidFill>
              </a:rPr>
              <a:t> Ф.М.</a:t>
            </a:r>
          </a:p>
          <a:p>
            <a:r>
              <a:rPr lang="ru-RU" sz="3200" dirty="0">
                <a:solidFill>
                  <a:srgbClr val="002060"/>
                </a:solidFill>
              </a:rPr>
              <a:t>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1007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35" y="353961"/>
            <a:ext cx="9920750" cy="1022375"/>
          </a:xfrm>
        </p:spPr>
        <p:txBody>
          <a:bodyPr>
            <a:normAutofit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315" y="2357028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806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184787" y="678963"/>
            <a:ext cx="9822426" cy="556014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необходимые для проявления самостоятельности: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приспособить к росту ребенка вешалку для одежды.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постоянное и удобное место для обуви.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ребёнка должны быть предметы личной гигиены.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для хранения предметов туалета.</a:t>
            </a:r>
          </a:p>
          <a:p>
            <a:pPr>
              <a:defRPr/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Желательно, чтоб эти предметы находились в доступном для вашего ребенка месте.</a:t>
            </a:r>
          </a:p>
        </p:txBody>
      </p:sp>
    </p:spTree>
    <p:extLst>
      <p:ext uri="{BB962C8B-B14F-4D97-AF65-F5344CB8AC3E}">
        <p14:creationId xmlns:p14="http://schemas.microsoft.com/office/powerpoint/2010/main" val="35078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80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9031" y="1637071"/>
            <a:ext cx="9438969" cy="3036682"/>
          </a:xfrm>
        </p:spPr>
        <p:txBody>
          <a:bodyPr>
            <a:normAutofit/>
          </a:bodyPr>
          <a:lstStyle/>
          <a:p>
            <a:r>
              <a:rPr lang="ru-RU" sz="9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569286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7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805" y="765559"/>
            <a:ext cx="9684775" cy="471948"/>
          </a:xfrm>
        </p:spPr>
        <p:txBody>
          <a:bodyPr>
            <a:normAutofit fontScale="90000"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42904" y="1237507"/>
            <a:ext cx="3121742" cy="4854933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07" y="176441"/>
            <a:ext cx="12295968" cy="6977063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8409532" y="1350030"/>
            <a:ext cx="3158612" cy="466049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2060"/>
                </a:solidFill>
              </a:rPr>
              <a:t>Формировать привычку (сначала под контролем взрослого, а затем самостоятельно) мыть руки по мере загрязнения и перед едой, насухо вытирать лицо и руки личным полотенцем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29031" y="273959"/>
            <a:ext cx="9851923" cy="5615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2060"/>
                </a:solidFill>
              </a:rPr>
              <a:t>Воспитание самообслуживания</a:t>
            </a:r>
          </a:p>
        </p:txBody>
      </p:sp>
      <p:pic>
        <p:nvPicPr>
          <p:cNvPr id="9" name="Содержимое 3" descr="571ad0443c69ed9d9a1496180505daa3.png"/>
          <p:cNvPicPr>
            <a:picLocks noGrp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07805" y="2003066"/>
            <a:ext cx="6839289" cy="42804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775112" y="1109433"/>
            <a:ext cx="4640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умывания</a:t>
            </a:r>
          </a:p>
        </p:txBody>
      </p:sp>
    </p:spTree>
    <p:extLst>
      <p:ext uri="{BB962C8B-B14F-4D97-AF65-F5344CB8AC3E}">
        <p14:creationId xmlns:p14="http://schemas.microsoft.com/office/powerpoint/2010/main" val="128521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35" y="353961"/>
            <a:ext cx="9920750" cy="1022375"/>
          </a:xfrm>
        </p:spPr>
        <p:txBody>
          <a:bodyPr>
            <a:normAutofit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315" y="2357028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80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1767" y="1175939"/>
            <a:ext cx="102284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4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 родителей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постоянно закреплять гигиенические навыки, воспитываемые у ребенка в детском саду. Важно, чтобы взрослые подавали ребенку пример, сами всегда их соблюдали.</a:t>
            </a:r>
          </a:p>
        </p:txBody>
      </p:sp>
    </p:spTree>
    <p:extLst>
      <p:ext uri="{BB962C8B-B14F-4D97-AF65-F5344CB8AC3E}">
        <p14:creationId xmlns:p14="http://schemas.microsoft.com/office/powerpoint/2010/main" val="8927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35" y="353961"/>
            <a:ext cx="9920750" cy="1022375"/>
          </a:xfrm>
        </p:spPr>
        <p:txBody>
          <a:bodyPr>
            <a:normAutofit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315" y="2357028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8069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484185" y="213041"/>
            <a:ext cx="5660759" cy="1742062"/>
          </a:xfrm>
          <a:prstGeom prst="cloudCallout">
            <a:avLst>
              <a:gd name="adj1" fmla="val 2656645"/>
              <a:gd name="adj2" fmla="val 283675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Будет мыло пенится,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И грязь куда-то денется.</a:t>
            </a:r>
          </a:p>
        </p:txBody>
      </p:sp>
      <p:pic>
        <p:nvPicPr>
          <p:cNvPr id="7" name="Объект 3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112" y="609573"/>
            <a:ext cx="203943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331" y="2534549"/>
            <a:ext cx="2875936" cy="3834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14" y="2481096"/>
            <a:ext cx="2925266" cy="3900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Выноска со стрелкой влево 13"/>
          <p:cNvSpPr/>
          <p:nvPr/>
        </p:nvSpPr>
        <p:spPr>
          <a:xfrm>
            <a:off x="7429154" y="2357028"/>
            <a:ext cx="4214206" cy="3936936"/>
          </a:xfrm>
          <a:prstGeom prst="leftArrow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Водичка-водичка,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Умой мое личико,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глазки блестели,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</a:t>
            </a:r>
            <a:r>
              <a:rPr lang="ru-RU" altLang="ru-RU" sz="200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щечки краснели</a:t>
            </a: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 смеялся роток,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Чтоб кусался зубок.</a:t>
            </a:r>
          </a:p>
        </p:txBody>
      </p:sp>
    </p:spTree>
    <p:extLst>
      <p:ext uri="{BB962C8B-B14F-4D97-AF65-F5344CB8AC3E}">
        <p14:creationId xmlns:p14="http://schemas.microsoft.com/office/powerpoint/2010/main" val="416034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35" y="353961"/>
            <a:ext cx="9920750" cy="1022375"/>
          </a:xfrm>
        </p:spPr>
        <p:txBody>
          <a:bodyPr>
            <a:normAutofit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315" y="2357028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069"/>
            <a:ext cx="12192000" cy="69180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10" y="757544"/>
            <a:ext cx="3905541" cy="5207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3"/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405" y="3888492"/>
            <a:ext cx="2600325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535992" y="704025"/>
            <a:ext cx="3527323" cy="2203775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Вафельное и полосатое, гладкое и лохматое,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Всегда под рукою - что это такое? </a:t>
            </a:r>
          </a:p>
        </p:txBody>
      </p:sp>
    </p:spTree>
    <p:extLst>
      <p:ext uri="{BB962C8B-B14F-4D97-AF65-F5344CB8AC3E}">
        <p14:creationId xmlns:p14="http://schemas.microsoft.com/office/powerpoint/2010/main" val="368275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35" y="353961"/>
            <a:ext cx="9920750" cy="1022375"/>
          </a:xfrm>
        </p:spPr>
        <p:txBody>
          <a:bodyPr>
            <a:normAutofit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315" y="2357028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806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230078" y="410693"/>
            <a:ext cx="5530644" cy="137756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Формировать умение во время еды правильно держать ложку</a:t>
            </a:r>
          </a:p>
        </p:txBody>
      </p:sp>
      <p:sp>
        <p:nvSpPr>
          <p:cNvPr id="10" name="Овальная выноска 9"/>
          <p:cNvSpPr/>
          <p:nvPr/>
        </p:nvSpPr>
        <p:spPr>
          <a:xfrm rot="1075833">
            <a:off x="8913785" y="176045"/>
            <a:ext cx="3209863" cy="3425841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А у нас есть ложки 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Волшебные немножко. 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Вот — тарелка, вот — еда. 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Не осталось и следа.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959" y="2448531"/>
            <a:ext cx="2621526" cy="3495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43" y="2448531"/>
            <a:ext cx="2590800" cy="345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401" y="2418292"/>
            <a:ext cx="2610464" cy="3480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7370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35" y="353961"/>
            <a:ext cx="9920750" cy="1022375"/>
          </a:xfrm>
        </p:spPr>
        <p:txBody>
          <a:bodyPr>
            <a:normAutofit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315" y="2357028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0" y="-60069"/>
            <a:ext cx="12192000" cy="69180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335" y="128285"/>
            <a:ext cx="2334473" cy="3112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792" y="2775634"/>
            <a:ext cx="2689839" cy="3586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374637" y="2600561"/>
            <a:ext cx="33877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>
            <a:off x="6824382" y="189155"/>
            <a:ext cx="4497646" cy="2421673"/>
          </a:xfrm>
          <a:prstGeom prst="clou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Расти, коса, до пояса,</a:t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Не вырони ни волоса.</a:t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Расти,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косонька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, до пят —</a:t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Все </a:t>
            </a:r>
            <a:r>
              <a:rPr lang="ru-RU" dirty="0" err="1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волосоньки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 в ряд.</a:t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Расти, коса, не путайся —</a:t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Маму, дочка, слушайся.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8414" y="847019"/>
            <a:ext cx="3229897" cy="47342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Учить с помощью взрослого приводить себя в порядок; пользоваться индивидуальными предметами (носовым платком, салфеткой, полотенцем расчёской, горшком)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4190946" y="4009427"/>
            <a:ext cx="4334484" cy="1575188"/>
          </a:xfrm>
          <a:prstGeom prst="homePlat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PT Sans"/>
              </a:rPr>
              <a:t>Здравствуй, Дёма!</a:t>
            </a:r>
            <a:endParaRPr lang="ru-RU" sz="2000" b="1" dirty="0">
              <a:solidFill>
                <a:srgbClr val="002060"/>
              </a:solidFill>
              <a:latin typeface="PT Sans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PT Sans"/>
              </a:rPr>
              <a:t>Я – горшок.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PT Sans"/>
              </a:rPr>
              <a:t>Я любимый твой дружок.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PT Sans"/>
              </a:rPr>
              <a:t>Маме ты скажи «</a:t>
            </a:r>
            <a:r>
              <a:rPr lang="ru-RU" sz="2000" dirty="0" err="1">
                <a:solidFill>
                  <a:srgbClr val="002060"/>
                </a:solidFill>
                <a:latin typeface="PT Sans"/>
              </a:rPr>
              <a:t>пись-пись</a:t>
            </a:r>
            <a:r>
              <a:rPr lang="ru-RU" sz="2000" dirty="0">
                <a:solidFill>
                  <a:srgbClr val="002060"/>
                </a:solidFill>
                <a:latin typeface="PT Sans"/>
              </a:rPr>
              <a:t>»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PT Sans"/>
              </a:rPr>
              <a:t>И скорей поторопись!</a:t>
            </a:r>
          </a:p>
        </p:txBody>
      </p:sp>
    </p:spTree>
    <p:extLst>
      <p:ext uri="{BB962C8B-B14F-4D97-AF65-F5344CB8AC3E}">
        <p14:creationId xmlns:p14="http://schemas.microsoft.com/office/powerpoint/2010/main" val="290805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35" y="353961"/>
            <a:ext cx="9920750" cy="1022375"/>
          </a:xfrm>
        </p:spPr>
        <p:txBody>
          <a:bodyPr>
            <a:normAutofit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315" y="2357028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806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657487" y="1995769"/>
            <a:ext cx="3663220" cy="323751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accent6">
                    <a:lumMod val="50000"/>
                  </a:schemeClr>
                </a:solidFill>
              </a:rPr>
              <a:t>Учить детей одеваться и раздеваться в определённом порядке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10223" y="250034"/>
            <a:ext cx="8910484" cy="9079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accent6">
                    <a:lumMod val="50000"/>
                  </a:schemeClr>
                </a:solidFill>
              </a:rPr>
              <a:t>Самообслуживание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4" t="592" r="18262" b="-1"/>
          <a:stretch/>
        </p:blipFill>
        <p:spPr>
          <a:xfrm>
            <a:off x="1736270" y="1376336"/>
            <a:ext cx="3846870" cy="5272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057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335" y="353961"/>
            <a:ext cx="9920750" cy="1022375"/>
          </a:xfrm>
        </p:spPr>
        <p:txBody>
          <a:bodyPr>
            <a:normAutofit/>
          </a:bodyPr>
          <a:lstStyle/>
          <a:p>
            <a:endParaRPr lang="ru-RU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9315" y="2357028"/>
            <a:ext cx="9144000" cy="1655762"/>
          </a:xfrm>
        </p:spPr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806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32618" y="482626"/>
            <a:ext cx="2934929" cy="547364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При небольшой помощи взрослого снимать одежду, обувь (расстёгивать пуговицы спереди, застёжки на липучках); в определённом порядке аккуратно складывать снятую одежду. Приучать к опрятности.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154" y="2357028"/>
            <a:ext cx="3037746" cy="40503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269" y="353961"/>
            <a:ext cx="3107471" cy="41432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7641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335</Words>
  <Application>Microsoft Office PowerPoint</Application>
  <PresentationFormat>Широкоэкранный</PresentationFormat>
  <Paragraphs>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Georgia</vt:lpstr>
      <vt:lpstr>PT Sans</vt:lpstr>
      <vt:lpstr>Times New Roman</vt:lpstr>
      <vt:lpstr>Тема Office</vt:lpstr>
      <vt:lpstr>Как приучать  к самостоятельности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культурно гигиенических навыков и навыков самообслуживания у детей раннего возраста.</dc:title>
  <dc:creator>User</dc:creator>
  <cp:lastModifiedBy>KPC3</cp:lastModifiedBy>
  <cp:revision>32</cp:revision>
  <dcterms:created xsi:type="dcterms:W3CDTF">2020-10-15T17:11:01Z</dcterms:created>
  <dcterms:modified xsi:type="dcterms:W3CDTF">2022-04-28T11:45:39Z</dcterms:modified>
</cp:coreProperties>
</file>